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notesSlides/notesSlide2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3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383" r:id="rId4"/>
    <p:sldId id="379" r:id="rId5"/>
    <p:sldId id="384" r:id="rId6"/>
    <p:sldId id="385" r:id="rId7"/>
    <p:sldId id="386" r:id="rId8"/>
    <p:sldId id="387" r:id="rId9"/>
    <p:sldId id="270" r:id="rId10"/>
  </p:sldIdLst>
  <p:sldSz cx="9144000" cy="5143500" type="screen16x9"/>
  <p:notesSz cx="6858000" cy="91440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Century Gothic" pitchFamily="34" charset="0"/>
      <p:regular r:id="rId16"/>
      <p:bold r:id="rId17"/>
      <p:italic r:id="rId18"/>
      <p:boldItalic r:id="rId19"/>
    </p:embeddedFont>
    <p:embeddedFont>
      <p:font typeface="Arial Narrow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2DDF"/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398" autoAdjust="0"/>
    <p:restoredTop sz="94660"/>
  </p:normalViewPr>
  <p:slideViewPr>
    <p:cSldViewPr snapToGrid="0">
      <p:cViewPr>
        <p:scale>
          <a:sx n="90" d="100"/>
          <a:sy n="90" d="100"/>
        </p:scale>
        <p:origin x="-1164" y="-3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112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07" Type="http://schemas.openxmlformats.org/officeDocument/2006/relationships/viewProps" Target="viewProps.xml"/><Relationship Id="rId11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11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105" Type="http://customschemas.google.com/relationships/presentationmetadata" Target="metadata"/></Relationships>
</file>

<file path=ppt/media/image1.png>
</file>

<file path=ppt/media/image10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31/05/2022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u="none" strike="noStrike" cap="none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Redes</a:t>
            </a:r>
            <a:r>
              <a:rPr lang="en-US" sz="4500" b="1" u="none" strike="noStrike" cap="none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de </a:t>
            </a:r>
            <a:r>
              <a:rPr lang="en-US" sz="4500" b="1" i="1" u="none" strike="noStrike" cap="none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Deep Learning </a:t>
            </a:r>
            <a:endParaRPr lang="en-US" sz="4500" b="1" u="none" strike="noStrike" cap="none" dirty="0" smtClean="0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para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Detecção</a:t>
            </a:r>
            <a:endParaRPr sz="4000" b="1" u="none" strike="noStrike" cap="none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12290" name="Picture 2" descr="Deep learning - Free electronics icon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14060" y="2352267"/>
            <a:ext cx="2205354" cy="220535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5006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73380" y="1698000"/>
            <a:ext cx="8376285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200" b="1" i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Redes de </a:t>
            </a:r>
          </a:p>
          <a:p>
            <a:pPr lvl="0">
              <a:lnSpc>
                <a:spcPct val="115000"/>
              </a:lnSpc>
              <a:buSzPts val="3200"/>
            </a:pP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Detecção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1109134" y="250362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70375" y="239487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Object Detection: An End to End Theoretical Perspective | by Rahul Agarwal  | Towards Data Science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527469"/>
            <a:ext cx="6434219" cy="361603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52877" y="0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pplied Sciences | Free Full-Text | Investigations of Object Detection in  Images/Videos Using Various Deep Learning Techniques and Embedded  Platforms—A Comprehensive Review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4497" y="1408430"/>
            <a:ext cx="6589986" cy="373507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Picture 2" descr="object detection in deep learning for Sale OFF 76%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4295" y="1546926"/>
            <a:ext cx="7528737" cy="25629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650" name="Picture 2" descr="An introduction to object detection with deep learning – TechTalk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35935" y="1483809"/>
            <a:ext cx="6496493" cy="36596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676" name="Picture 4" descr="YOLO object detection algorithm - Buff ML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55787"/>
            <a:ext cx="8408252" cy="24952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698" name="Picture 2" descr="Tutorial: Detectar objetos usando um modelo de aprendizado profundo do ONNX  - ML.NET | Microsoft Doc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8223" y="1528467"/>
            <a:ext cx="6886575" cy="336232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0" y="215298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7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47318" y="718458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5" ma:contentTypeDescription="Crie um novo documento." ma:contentTypeScope="" ma:versionID="b5045d34f54d00713f1d3c8a948584d5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393f5ed8fbc70cc4225b4f59a31ebb5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BF5FE24D-E74B-4B17-BC65-194BA045ECC2}"/>
</file>

<file path=customXml/itemProps2.xml><?xml version="1.0" encoding="utf-8"?>
<ds:datastoreItem xmlns:ds="http://schemas.openxmlformats.org/officeDocument/2006/customXml" ds:itemID="{87DB35D5-2A63-4165-9B5A-D22F559AE942}"/>
</file>

<file path=customXml/itemProps3.xml><?xml version="1.0" encoding="utf-8"?>
<ds:datastoreItem xmlns:ds="http://schemas.openxmlformats.org/officeDocument/2006/customXml" ds:itemID="{715B9FB5-9AFE-4857-9363-64E29AC6C617}"/>
</file>

<file path=docProps/app.xml><?xml version="1.0" encoding="utf-8"?>
<Properties xmlns="http://schemas.openxmlformats.org/officeDocument/2006/extended-properties" xmlns:vt="http://schemas.openxmlformats.org/officeDocument/2006/docPropsVTypes">
  <TotalTime>1428</TotalTime>
  <Words>67</Words>
  <PresentationFormat>Apresentação na tela (16:9)</PresentationFormat>
  <Paragraphs>31</Paragraphs>
  <Slides>9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Arial Narrow</vt:lpstr>
      <vt:lpstr>Wingdings</vt:lpstr>
      <vt:lpstr>Simple Light</vt:lpstr>
      <vt:lpstr>Slide 1</vt:lpstr>
      <vt:lpstr>Slide 2</vt:lpstr>
      <vt:lpstr>    Detecção de objetos:     </vt:lpstr>
      <vt:lpstr>    Detecção de objetos:     </vt:lpstr>
      <vt:lpstr>    Detecção de objetos:     </vt:lpstr>
      <vt:lpstr>    Detecção de objetos:     </vt:lpstr>
      <vt:lpstr>    Detecção de objetos:     </vt:lpstr>
      <vt:lpstr>    Detecção de objetos:     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50</cp:revision>
  <dcterms:modified xsi:type="dcterms:W3CDTF">2022-05-31T17:42:08Z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